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  <p:sldId id="256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8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2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1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81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4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82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3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67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7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9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9DEB-12D2-4793-A7E1-EDEF22D63CE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64A61-D0B0-4FAF-98CF-8C12BB8F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7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9412" r="59536" b="6250"/>
          <a:stretch/>
        </p:blipFill>
        <p:spPr bwMode="auto">
          <a:xfrm>
            <a:off x="356753" y="536377"/>
            <a:ext cx="5332820" cy="550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753" y="228600"/>
            <a:ext cx="4038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Resources: African Countries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http://naturallysaferproducts.com/wp-content/uploads/2010/05/Rubber_Tree_proo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5" r="8053"/>
          <a:stretch/>
        </p:blipFill>
        <p:spPr bwMode="auto">
          <a:xfrm>
            <a:off x="4363000" y="2390927"/>
            <a:ext cx="1905001" cy="227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jajorns.files.wordpress.com/2010/05/egyptian-cotto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3"/>
          <a:stretch/>
        </p:blipFill>
        <p:spPr bwMode="auto">
          <a:xfrm>
            <a:off x="6500922" y="1066800"/>
            <a:ext cx="2370671" cy="173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encrypted-tbn1.gstatic.com/images?q=tbn:ANd9GcTfGU3t03gEc5_7UtAQWXljiLVRQR-CVuYYrMzhO7jRHhFJA6j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6" r="2994"/>
          <a:stretch/>
        </p:blipFill>
        <p:spPr bwMode="auto">
          <a:xfrm>
            <a:off x="6553445" y="4131142"/>
            <a:ext cx="2348832" cy="191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08661" y="2800654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cotton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500922" y="6044729"/>
            <a:ext cx="1881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dirty="0" smtClean="0"/>
              <a:t>offee cherries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363000" y="4662237"/>
            <a:ext cx="1881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dirty="0" smtClean="0"/>
              <a:t>atural rubber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/>
              <a:t>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8897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frica.si.edu/exhibits/focus/images/5.4-B3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696200" cy="496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0505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hibitions.nypl.org/africanaage/photos/colonization/12675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42486"/>
            <a:ext cx="6553200" cy="552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3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7020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blogs.utexas.edu/15minutehistory/files/2012/10/463px-Punch_Rhodes_Coloss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17" y="743428"/>
            <a:ext cx="4267200" cy="552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 smtClean="0"/>
              <a:t>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6227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exploringafrica.matrix.msu.edu/images/map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600200"/>
            <a:ext cx="877536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 smtClean="0"/>
              <a:t>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059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lassconnection.s3.amazonaws.com/33/flashcards/1835033/png/capture13518746744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4" y="873710"/>
            <a:ext cx="7239000" cy="575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/>
              <a:t>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38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quest.eb.com/images/140/140_1668/140_1668775-W.jpg?rand=0.71332939537227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5334001" cy="577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 smtClean="0"/>
              <a:t>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628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5.media.tumblr.com/tumblr_lrmj7wy8OI1qhn1pto1_5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" t="1920" r="1408"/>
          <a:stretch/>
        </p:blipFill>
        <p:spPr bwMode="auto">
          <a:xfrm>
            <a:off x="277091" y="838200"/>
            <a:ext cx="8700654" cy="566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5865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Image </a:t>
            </a:r>
            <a:r>
              <a:rPr lang="en-US" sz="3200" dirty="0"/>
              <a:t>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694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1996</TotalTime>
  <Words>26</Words>
  <Application>Microsoft Office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</dc:creator>
  <cp:lastModifiedBy>Suzanne</cp:lastModifiedBy>
  <cp:revision>10</cp:revision>
  <dcterms:created xsi:type="dcterms:W3CDTF">2013-11-08T15:54:15Z</dcterms:created>
  <dcterms:modified xsi:type="dcterms:W3CDTF">2013-11-12T15:48:59Z</dcterms:modified>
</cp:coreProperties>
</file>